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76" r:id="rId5"/>
    <p:sldId id="300" r:id="rId6"/>
    <p:sldId id="301" r:id="rId7"/>
    <p:sldId id="302" r:id="rId8"/>
    <p:sldId id="303" r:id="rId9"/>
    <p:sldId id="311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5" r:id="rId18"/>
    <p:sldId id="312" r:id="rId19"/>
    <p:sldId id="313" r:id="rId20"/>
    <p:sldId id="31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9D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055" autoAdjust="0"/>
    <p:restoredTop sz="94660"/>
  </p:normalViewPr>
  <p:slideViewPr>
    <p:cSldViewPr>
      <p:cViewPr varScale="1">
        <p:scale>
          <a:sx n="66" d="100"/>
          <a:sy n="66" d="100"/>
        </p:scale>
        <p:origin x="6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021F1-F463-4071-B423-F63EF74127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82063-7F46-4313-9379-CA94DEC5F4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1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10158-D194-44BE-85D9-77CAA89F70BA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240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10158-D194-44BE-85D9-77CAA89F70BA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782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10158-D194-44BE-85D9-77CAA89F70BA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909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10158-D194-44BE-85D9-77CAA89F70BA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49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10158-D194-44BE-85D9-77CAA89F70BA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965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10158-D194-44BE-85D9-77CAA89F70B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795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10158-D194-44BE-85D9-77CAA89F70BA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755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10158-D194-44BE-85D9-77CAA89F70BA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688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10158-D194-44BE-85D9-77CAA89F70BA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235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10158-D194-44BE-85D9-77CAA89F70BA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231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10158-D194-44BE-85D9-77CAA89F70BA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131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10158-D194-44BE-85D9-77CAA89F70BA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441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10158-D194-44BE-85D9-77CAA89F70BA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273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10158-D194-44BE-85D9-77CAA89F70BA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499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10158-D194-44BE-85D9-77CAA89F70BA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697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10158-D194-44BE-85D9-77CAA89F70BA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31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D5B7E89-E938-45E8-B018-32D6B426B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23736" y="1628800"/>
            <a:ext cx="752026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презентация 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работе с сайтом 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транспорта Российской Федерации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www.mintrans.ru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623731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год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3E7A-9639-4EC5-A868-9D141388A48B}" type="slidenum">
              <a:rPr lang="ru-RU" smtClean="0">
                <a:solidFill>
                  <a:srgbClr val="00659D"/>
                </a:solidFill>
              </a:rPr>
              <a:pPr/>
              <a:t>10</a:t>
            </a:fld>
            <a:endParaRPr lang="ru-RU" smtClean="0">
              <a:solidFill>
                <a:srgbClr val="00659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9" y="1124744"/>
            <a:ext cx="8747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400" b="1" dirty="0" smtClean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Подать анкету и пройти онлайн тестирование в кадровый резерв Минтранса России</a:t>
            </a:r>
            <a:endParaRPr lang="ru-RU" sz="2400" dirty="0">
              <a:solidFill>
                <a:srgbClr val="00659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5694"/>
            <a:ext cx="9144000" cy="490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3E7A-9639-4EC5-A868-9D141388A48B}" type="slidenum">
              <a:rPr lang="ru-RU" smtClean="0">
                <a:solidFill>
                  <a:srgbClr val="00659D"/>
                </a:solidFill>
              </a:rPr>
              <a:pPr/>
              <a:t>11</a:t>
            </a:fld>
            <a:endParaRPr lang="ru-RU" smtClean="0">
              <a:solidFill>
                <a:srgbClr val="00659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9" y="1124744"/>
            <a:ext cx="8891391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Ознакомиться с перечнем транспортных вузов на карте России</a:t>
            </a:r>
            <a:endParaRPr lang="ru-RU" sz="2400" dirty="0">
              <a:solidFill>
                <a:srgbClr val="00659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0" y="1976264"/>
            <a:ext cx="9144000" cy="577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3E7A-9639-4EC5-A868-9D141388A48B}" type="slidenum">
              <a:rPr lang="ru-RU" smtClean="0">
                <a:solidFill>
                  <a:srgbClr val="00659D"/>
                </a:solidFill>
              </a:rPr>
              <a:pPr/>
              <a:t>12</a:t>
            </a:fld>
            <a:endParaRPr lang="ru-RU" smtClean="0">
              <a:solidFill>
                <a:srgbClr val="00659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9" y="1124745"/>
            <a:ext cx="8675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ru-RU" sz="2400" b="1" dirty="0" smtClean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Посмотреть информация о транспорте региона – интерактивная карта «Транспорт России»</a:t>
            </a:r>
            <a:endParaRPr lang="ru-RU" sz="2400" dirty="0">
              <a:solidFill>
                <a:srgbClr val="00659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95" y="1955742"/>
            <a:ext cx="9144000" cy="505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7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3E7A-9639-4EC5-A868-9D141388A48B}" type="slidenum">
              <a:rPr lang="ru-RU" smtClean="0">
                <a:solidFill>
                  <a:srgbClr val="00659D"/>
                </a:solidFill>
              </a:rPr>
              <a:pPr/>
              <a:t>13</a:t>
            </a:fld>
            <a:endParaRPr lang="ru-RU" smtClean="0">
              <a:solidFill>
                <a:srgbClr val="00659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9" y="1124744"/>
            <a:ext cx="7346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Ознакомиться с приоритетными проектами </a:t>
            </a:r>
            <a:endParaRPr lang="ru-RU" sz="2400" dirty="0">
              <a:solidFill>
                <a:srgbClr val="00659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" y="1755110"/>
            <a:ext cx="8964488" cy="510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8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3E7A-9639-4EC5-A868-9D141388A48B}" type="slidenum">
              <a:rPr lang="ru-RU" smtClean="0">
                <a:solidFill>
                  <a:srgbClr val="00659D"/>
                </a:solidFill>
              </a:rPr>
              <a:pPr/>
              <a:t>14</a:t>
            </a:fld>
            <a:endParaRPr lang="ru-RU" smtClean="0">
              <a:solidFill>
                <a:srgbClr val="00659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9" y="1124744"/>
            <a:ext cx="8891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ru-RU" sz="2400" b="1" dirty="0" smtClean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История: руководители транспортного комплекса </a:t>
            </a:r>
            <a:endParaRPr lang="ru-RU" sz="2400" dirty="0">
              <a:solidFill>
                <a:srgbClr val="00659D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" y="2060848"/>
            <a:ext cx="9018240" cy="510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3E7A-9639-4EC5-A868-9D141388A48B}" type="slidenum">
              <a:rPr lang="ru-RU" smtClean="0">
                <a:solidFill>
                  <a:srgbClr val="00659D"/>
                </a:solidFill>
              </a:rPr>
              <a:pPr/>
              <a:t>15</a:t>
            </a:fld>
            <a:endParaRPr lang="ru-RU" smtClean="0">
              <a:solidFill>
                <a:srgbClr val="00659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9" y="1124744"/>
            <a:ext cx="7346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Версия для слабовидящих</a:t>
            </a:r>
            <a:endParaRPr lang="ru-RU" sz="2400" dirty="0">
              <a:solidFill>
                <a:srgbClr val="00659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" y="1586409"/>
            <a:ext cx="9144000" cy="529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1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3E7A-9639-4EC5-A868-9D141388A48B}" type="slidenum">
              <a:rPr lang="ru-RU" smtClean="0">
                <a:solidFill>
                  <a:srgbClr val="00659D"/>
                </a:solidFill>
              </a:rPr>
              <a:pPr/>
              <a:t>16</a:t>
            </a:fld>
            <a:endParaRPr lang="ru-RU" smtClean="0">
              <a:solidFill>
                <a:srgbClr val="00659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9" y="1124744"/>
            <a:ext cx="7346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Англоязычная версия</a:t>
            </a:r>
            <a:endParaRPr lang="ru-RU" sz="2400" dirty="0">
              <a:solidFill>
                <a:srgbClr val="00659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" y="1716256"/>
            <a:ext cx="9144000" cy="495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3E7A-9639-4EC5-A868-9D141388A48B}" type="slidenum">
              <a:rPr lang="ru-RU" smtClean="0">
                <a:solidFill>
                  <a:srgbClr val="00659D"/>
                </a:solidFill>
              </a:rPr>
              <a:pPr/>
              <a:t>17</a:t>
            </a:fld>
            <a:endParaRPr lang="ru-RU" smtClean="0">
              <a:solidFill>
                <a:srgbClr val="00659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9" y="1124744"/>
            <a:ext cx="7346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Контактная информация: </a:t>
            </a:r>
            <a:r>
              <a:rPr lang="en-US" sz="2400" b="1" dirty="0" smtClean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HTML </a:t>
            </a:r>
            <a:r>
              <a:rPr lang="ru-RU" sz="2400" b="1" dirty="0" smtClean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доступность, скачай в формате </a:t>
            </a:r>
            <a:r>
              <a:rPr lang="en-US" sz="2400" b="1" dirty="0" smtClean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endParaRPr lang="ru-RU" sz="2400" dirty="0">
              <a:solidFill>
                <a:srgbClr val="00659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96" y="1975443"/>
            <a:ext cx="9144000" cy="48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7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3E7A-9639-4EC5-A868-9D141388A48B}" type="slidenum">
              <a:rPr lang="ru-RU" smtClean="0">
                <a:solidFill>
                  <a:srgbClr val="00659D"/>
                </a:solidFill>
              </a:rPr>
              <a:pPr/>
              <a:t>2</a:t>
            </a:fld>
            <a:endParaRPr lang="ru-RU" smtClean="0">
              <a:solidFill>
                <a:srgbClr val="00659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9" y="1124744"/>
            <a:ext cx="7346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Главная страница сайта Министерства транспорта Российской Федерации</a:t>
            </a:r>
            <a:endParaRPr lang="ru-RU" sz="2400" dirty="0">
              <a:solidFill>
                <a:srgbClr val="00659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5741"/>
            <a:ext cx="9144000" cy="490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2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3E7A-9639-4EC5-A868-9D141388A48B}" type="slidenum">
              <a:rPr lang="ru-RU" smtClean="0">
                <a:solidFill>
                  <a:srgbClr val="00659D"/>
                </a:solidFill>
              </a:rPr>
              <a:pPr/>
              <a:t>3</a:t>
            </a:fld>
            <a:endParaRPr lang="ru-RU" smtClean="0">
              <a:solidFill>
                <a:srgbClr val="00659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9" y="1124745"/>
            <a:ext cx="9142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Структура Министерства транспорта Российской Федерации</a:t>
            </a:r>
            <a:endParaRPr lang="ru-RU" sz="2400" dirty="0">
              <a:solidFill>
                <a:srgbClr val="00659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" y="1928996"/>
            <a:ext cx="9144000" cy="575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3E7A-9639-4EC5-A868-9D141388A48B}" type="slidenum">
              <a:rPr lang="ru-RU" smtClean="0">
                <a:solidFill>
                  <a:srgbClr val="00659D"/>
                </a:solidFill>
              </a:rPr>
              <a:pPr/>
              <a:t>4</a:t>
            </a:fld>
            <a:endParaRPr lang="ru-RU" smtClean="0">
              <a:solidFill>
                <a:srgbClr val="00659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9" y="1124744"/>
            <a:ext cx="7346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 smtClean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smtClean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Оперативно посмотреть Новости </a:t>
            </a:r>
            <a:endParaRPr lang="ru-RU" sz="2400" dirty="0">
              <a:solidFill>
                <a:srgbClr val="00659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586409"/>
            <a:ext cx="9144000" cy="527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4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3E7A-9639-4EC5-A868-9D141388A48B}" type="slidenum">
              <a:rPr lang="ru-RU" smtClean="0">
                <a:solidFill>
                  <a:srgbClr val="00659D"/>
                </a:solidFill>
              </a:rPr>
              <a:pPr/>
              <a:t>5</a:t>
            </a:fld>
            <a:endParaRPr lang="ru-RU" smtClean="0">
              <a:solidFill>
                <a:srgbClr val="00659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9" y="1124744"/>
            <a:ext cx="874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Оценить и поделиться понравившемся материалом</a:t>
            </a:r>
            <a:endParaRPr lang="ru-RU" sz="2400" dirty="0">
              <a:solidFill>
                <a:srgbClr val="00659D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489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3E7A-9639-4EC5-A868-9D141388A48B}" type="slidenum">
              <a:rPr lang="ru-RU" smtClean="0">
                <a:solidFill>
                  <a:srgbClr val="00659D"/>
                </a:solidFill>
              </a:rPr>
              <a:pPr/>
              <a:t>6</a:t>
            </a:fld>
            <a:endParaRPr lang="ru-RU" smtClean="0">
              <a:solidFill>
                <a:srgbClr val="00659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9" y="1124744"/>
            <a:ext cx="7346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400" b="1" dirty="0" smtClean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Принять участие в Опросах</a:t>
            </a:r>
            <a:endParaRPr lang="ru-RU" sz="2400" dirty="0">
              <a:solidFill>
                <a:srgbClr val="00659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6409"/>
            <a:ext cx="9144000" cy="527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3E7A-9639-4EC5-A868-9D141388A48B}" type="slidenum">
              <a:rPr lang="ru-RU" smtClean="0">
                <a:solidFill>
                  <a:srgbClr val="00659D"/>
                </a:solidFill>
              </a:rPr>
              <a:pPr/>
              <a:t>7</a:t>
            </a:fld>
            <a:endParaRPr lang="ru-RU" smtClean="0">
              <a:solidFill>
                <a:srgbClr val="00659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9" y="1124745"/>
            <a:ext cx="896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400" b="1" dirty="0" smtClean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Подать обращение в Министерство транспорта Российской Федерации</a:t>
            </a:r>
            <a:endParaRPr lang="ru-RU" sz="2400" dirty="0">
              <a:solidFill>
                <a:srgbClr val="00659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5741"/>
            <a:ext cx="9144000" cy="56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3E7A-9639-4EC5-A868-9D141388A48B}" type="slidenum">
              <a:rPr lang="ru-RU" smtClean="0">
                <a:solidFill>
                  <a:srgbClr val="00659D"/>
                </a:solidFill>
              </a:rPr>
              <a:pPr/>
              <a:t>8</a:t>
            </a:fld>
            <a:endParaRPr lang="ru-RU" smtClean="0">
              <a:solidFill>
                <a:srgbClr val="00659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9" y="1124745"/>
            <a:ext cx="9142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Оценить работу Минтранса России по борьбе с коррупцией</a:t>
            </a:r>
          </a:p>
          <a:p>
            <a:endParaRPr lang="ru-RU" sz="2400" dirty="0">
              <a:solidFill>
                <a:srgbClr val="00659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" y="1988840"/>
            <a:ext cx="9144000" cy="570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3E7A-9639-4EC5-A868-9D141388A48B}" type="slidenum">
              <a:rPr lang="ru-RU" smtClean="0">
                <a:solidFill>
                  <a:srgbClr val="00659D"/>
                </a:solidFill>
              </a:rPr>
              <a:pPr/>
              <a:t>9</a:t>
            </a:fld>
            <a:endParaRPr lang="ru-RU" smtClean="0">
              <a:solidFill>
                <a:srgbClr val="00659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9" y="1124744"/>
            <a:ext cx="8027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400" b="1" dirty="0" smtClean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smtClean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Посмотреть, скачать и оценить наборы Открытых данных</a:t>
            </a:r>
            <a:endParaRPr lang="ru-RU" sz="2400" dirty="0">
              <a:solidFill>
                <a:srgbClr val="00659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9927"/>
            <a:ext cx="9144000" cy="565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 Минтранс" ma:contentTypeID="0x010100A2E4965DF3E54D818E0DAC31D40C864F00D208167B89763C4F9367AF5CACAFC7C3" ma:contentTypeVersion="0" ma:contentTypeDescription="" ma:contentTypeScope="" ma:versionID="2c789f2e6f260deb101110ae796465cd">
  <xsd:schema xmlns:xsd="http://www.w3.org/2001/XMLSchema" xmlns:xs="http://www.w3.org/2001/XMLSchema" xmlns:p="http://schemas.microsoft.com/office/2006/metadata/properties" xmlns:ns2="5C7CC5A1-415F-43FF-969A-7C97F702E213" targetNamespace="http://schemas.microsoft.com/office/2006/metadata/properties" ma:root="true" ma:fieldsID="6d855aa9cff8c89f8fe8213aa33e2e72" ns2:_="">
    <xsd:import namespace="5C7CC5A1-415F-43FF-969A-7C97F702E213"/>
    <xsd:element name="properties">
      <xsd:complexType>
        <xsd:sequence>
          <xsd:element name="documentManagement">
            <xsd:complexType>
              <xsd:all>
                <xsd:element ref="ns2:Document_Description" minOccurs="0"/>
                <xsd:element ref="ns2:Document_Tag" minOccurs="0"/>
                <xsd:element ref="ns2:Document_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CC5A1-415F-43FF-969A-7C97F702E213" elementFormDefault="qualified">
    <xsd:import namespace="http://schemas.microsoft.com/office/2006/documentManagement/types"/>
    <xsd:import namespace="http://schemas.microsoft.com/office/infopath/2007/PartnerControls"/>
    <xsd:element name="Document_Description" ma:index="8" nillable="true" ma:displayName="Описание" ma:description="" ma:internalName="Document_Description">
      <xsd:simpleType>
        <xsd:restriction base="dms:Note"/>
      </xsd:simpleType>
    </xsd:element>
    <xsd:element name="Document_Tag" ma:index="9" nillable="true" ma:displayName="Тег" ma:description="" ma:internalName="Document_Tag">
      <xsd:simpleType>
        <xsd:restriction base="dms:Text"/>
      </xsd:simpleType>
    </xsd:element>
    <xsd:element name="Document_Image" ma:index="10" nillable="true" ma:displayName="Изображение" ma:description="" ma:internalName="Document_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Image xmlns="5C7CC5A1-415F-43FF-969A-7C97F702E213">
      <Url xsi:nil="true"/>
      <Description xsi:nil="true"/>
    </Document_Image>
    <Document_Tag xmlns="5C7CC5A1-415F-43FF-969A-7C97F702E213">русская</Document_Tag>
    <Document_Description xmlns="5C7CC5A1-415F-43FF-969A-7C97F702E213" xsi:nil="true"/>
  </documentManagement>
</p:properties>
</file>

<file path=customXml/itemProps1.xml><?xml version="1.0" encoding="utf-8"?>
<ds:datastoreItem xmlns:ds="http://schemas.openxmlformats.org/officeDocument/2006/customXml" ds:itemID="{F8FA1417-4EC1-45C1-933D-7812ED124E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7CC5A1-415F-43FF-969A-7C97F702E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A569B7-0B33-4309-A045-122C37E78A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8EEEF2-F010-4B46-9F80-A3B696904C3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C7CC5A1-415F-43FF-969A-7C97F702E213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181</Words>
  <Application>Microsoft Office PowerPoint</Application>
  <PresentationFormat>Экран (4:3)</PresentationFormat>
  <Paragraphs>55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 3х4</dc:title>
  <dc:creator>Бойков В.Н.</dc:creator>
  <cp:lastModifiedBy>Учетная запись Майкрософт</cp:lastModifiedBy>
  <cp:revision>89</cp:revision>
  <dcterms:created xsi:type="dcterms:W3CDTF">2014-04-09T05:09:23Z</dcterms:created>
  <dcterms:modified xsi:type="dcterms:W3CDTF">2016-12-13T15:03:25Z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0x010100A2E4965DF3E54D818E0DAC31D40C864F00D208167B89763C4F9367AF5CACAFC7C3</vt:lpwstr>
  </property>
</Properties>
</file>